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84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A457B-AF20-468D-9985-D0F4D57B313E}" type="datetimeFigureOut">
              <a:rPr lang="es-MX" smtClean="0"/>
              <a:t>30/03/2017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7B957-1606-470E-A50C-1DEC0D558F8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25075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A457B-AF20-468D-9985-D0F4D57B313E}" type="datetimeFigureOut">
              <a:rPr lang="es-MX" smtClean="0"/>
              <a:t>30/03/2017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7B957-1606-470E-A50C-1DEC0D558F8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68578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BA457B-AF20-468D-9985-D0F4D57B313E}" type="datetimeFigureOut">
              <a:rPr lang="es-MX" smtClean="0"/>
              <a:t>30/03/2017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97B957-1606-470E-A50C-1DEC0D558F8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28002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6332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1585808" y="2446990"/>
            <a:ext cx="87494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b="1" dirty="0">
                <a:latin typeface="+mj-lt"/>
                <a:ea typeface="Geared Slab" pitchFamily="2" charset="0"/>
              </a:rPr>
              <a:t>Haga clic para agregar texto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3414392" y="3414280"/>
            <a:ext cx="49452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/>
              <a:t>Haga clic para agregar texto</a:t>
            </a:r>
          </a:p>
        </p:txBody>
      </p:sp>
    </p:spTree>
    <p:extLst>
      <p:ext uri="{BB962C8B-B14F-4D97-AF65-F5344CB8AC3E}">
        <p14:creationId xmlns:p14="http://schemas.microsoft.com/office/powerpoint/2010/main" val="9974108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05679" y="2859295"/>
            <a:ext cx="10515600" cy="2574096"/>
          </a:xfrm>
        </p:spPr>
        <p:txBody>
          <a:bodyPr>
            <a:normAutofit/>
          </a:bodyPr>
          <a:lstStyle/>
          <a:p>
            <a:endParaRPr lang="es-MX" sz="2400" dirty="0"/>
          </a:p>
        </p:txBody>
      </p:sp>
      <p:sp>
        <p:nvSpPr>
          <p:cNvPr id="4" name="CuadroTexto 3"/>
          <p:cNvSpPr txBox="1"/>
          <p:nvPr/>
        </p:nvSpPr>
        <p:spPr>
          <a:xfrm>
            <a:off x="705679" y="1785939"/>
            <a:ext cx="8305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400" dirty="0"/>
              <a:t>Haga clic para agregar texto</a:t>
            </a:r>
          </a:p>
        </p:txBody>
      </p:sp>
    </p:spTree>
    <p:extLst>
      <p:ext uri="{BB962C8B-B14F-4D97-AF65-F5344CB8AC3E}">
        <p14:creationId xmlns:p14="http://schemas.microsoft.com/office/powerpoint/2010/main" val="201879294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15</Words>
  <Application>Microsoft Office PowerPoint</Application>
  <PresentationFormat>Panorámica</PresentationFormat>
  <Paragraphs>3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Geared Slab</vt:lpstr>
      <vt:lpstr>Tema de Office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David Caro Múnera</dc:creator>
  <cp:lastModifiedBy>David Caro Múnera</cp:lastModifiedBy>
  <cp:revision>4</cp:revision>
  <dcterms:created xsi:type="dcterms:W3CDTF">2017-03-29T19:28:12Z</dcterms:created>
  <dcterms:modified xsi:type="dcterms:W3CDTF">2017-03-30T22:53:08Z</dcterms:modified>
</cp:coreProperties>
</file>