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8" r:id="rId14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684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E92F-D9B7-C848-A412-70E684C7BEFC}" type="datetimeFigureOut">
              <a:rPr lang="es-ES" smtClean="0"/>
              <a:t>13/02/2017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18A69-51B7-5D4A-AE0D-B624CB9C70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2672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E92F-D9B7-C848-A412-70E684C7BEFC}" type="datetimeFigureOut">
              <a:rPr lang="es-ES" smtClean="0"/>
              <a:t>13/02/2017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18A69-51B7-5D4A-AE0D-B624CB9C70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96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E92F-D9B7-C848-A412-70E684C7BEFC}" type="datetimeFigureOut">
              <a:rPr lang="es-ES" smtClean="0"/>
              <a:t>13/02/2017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18A69-51B7-5D4A-AE0D-B624CB9C70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8328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E92F-D9B7-C848-A412-70E684C7BEFC}" type="datetimeFigureOut">
              <a:rPr lang="es-ES" smtClean="0"/>
              <a:t>13/02/2017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18A69-51B7-5D4A-AE0D-B624CB9C70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6214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E92F-D9B7-C848-A412-70E684C7BEFC}" type="datetimeFigureOut">
              <a:rPr lang="es-ES" smtClean="0"/>
              <a:t>13/02/2017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18A69-51B7-5D4A-AE0D-B624CB9C70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911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E92F-D9B7-C848-A412-70E684C7BEFC}" type="datetimeFigureOut">
              <a:rPr lang="es-ES" smtClean="0"/>
              <a:t>13/02/2017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18A69-51B7-5D4A-AE0D-B624CB9C70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656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E92F-D9B7-C848-A412-70E684C7BEFC}" type="datetimeFigureOut">
              <a:rPr lang="es-ES" smtClean="0"/>
              <a:t>13/02/2017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18A69-51B7-5D4A-AE0D-B624CB9C70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750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E92F-D9B7-C848-A412-70E684C7BEFC}" type="datetimeFigureOut">
              <a:rPr lang="es-ES" smtClean="0"/>
              <a:t>13/02/2017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18A69-51B7-5D4A-AE0D-B624CB9C70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1509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E92F-D9B7-C848-A412-70E684C7BEFC}" type="datetimeFigureOut">
              <a:rPr lang="es-ES" smtClean="0"/>
              <a:t>13/02/2017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18A69-51B7-5D4A-AE0D-B624CB9C70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529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E92F-D9B7-C848-A412-70E684C7BEFC}" type="datetimeFigureOut">
              <a:rPr lang="es-ES" smtClean="0"/>
              <a:t>13/02/2017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18A69-51B7-5D4A-AE0D-B624CB9C70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9580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E92F-D9B7-C848-A412-70E684C7BEFC}" type="datetimeFigureOut">
              <a:rPr lang="es-ES" smtClean="0"/>
              <a:t>13/02/2017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18A69-51B7-5D4A-AE0D-B624CB9C70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856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2E92F-D9B7-C848-A412-70E684C7BEFC}" type="datetimeFigureOut">
              <a:rPr lang="es-ES" smtClean="0"/>
              <a:t>13/02/2017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18A69-51B7-5D4A-AE0D-B624CB9C70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6509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8314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12398"/>
            <a:ext cx="8229600" cy="857250"/>
          </a:xfrm>
        </p:spPr>
        <p:txBody>
          <a:bodyPr/>
          <a:lstStyle/>
          <a:p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RESULTADOS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69648"/>
            <a:ext cx="8229600" cy="2848374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Solo si es proyecto terminado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29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12398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CONCLUSIONES - RECOMENDACIONES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69648"/>
            <a:ext cx="8229600" cy="2848374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Solo si es proyecto terminado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819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12398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DATOS COMPLETOS DE LOS PONENTES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69648"/>
            <a:ext cx="8229600" cy="2848374"/>
          </a:xfrm>
        </p:spPr>
        <p:txBody>
          <a:bodyPr/>
          <a:lstStyle/>
          <a:p>
            <a:pPr marL="0" indent="0">
              <a:buNone/>
            </a:pP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3415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5664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contenido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83" y="798022"/>
            <a:ext cx="7232072" cy="3796203"/>
          </a:xfrm>
        </p:spPr>
      </p:pic>
    </p:spTree>
    <p:extLst>
      <p:ext uri="{BB962C8B-B14F-4D97-AF65-F5344CB8AC3E}">
        <p14:creationId xmlns:p14="http://schemas.microsoft.com/office/powerpoint/2010/main" val="1800093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 txBox="1">
            <a:spLocks/>
          </p:cNvSpPr>
          <p:nvPr/>
        </p:nvSpPr>
        <p:spPr>
          <a:xfrm>
            <a:off x="1749042" y="2269559"/>
            <a:ext cx="7150909" cy="911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5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s-E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5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s-E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dolor</a:t>
            </a:r>
            <a:endParaRPr lang="es-ES" sz="5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Subtítulo 4"/>
          <p:cNvSpPr txBox="1">
            <a:spLocks/>
          </p:cNvSpPr>
          <p:nvPr/>
        </p:nvSpPr>
        <p:spPr>
          <a:xfrm>
            <a:off x="2499150" y="3112872"/>
            <a:ext cx="6400800" cy="4822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Subtítulo subtítulo</a:t>
            </a:r>
            <a:endParaRPr lang="es-E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137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12398"/>
            <a:ext cx="8229600" cy="857250"/>
          </a:xfrm>
        </p:spPr>
        <p:txBody>
          <a:bodyPr/>
          <a:lstStyle/>
          <a:p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TÍTULO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69648"/>
            <a:ext cx="8229600" cy="2848374"/>
          </a:xfrm>
        </p:spPr>
        <p:txBody>
          <a:bodyPr/>
          <a:lstStyle/>
          <a:p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320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12398"/>
            <a:ext cx="8229600" cy="857250"/>
          </a:xfrm>
        </p:spPr>
        <p:txBody>
          <a:bodyPr/>
          <a:lstStyle/>
          <a:p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OBJETIVOS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69648"/>
            <a:ext cx="8229600" cy="2848374"/>
          </a:xfrm>
        </p:spPr>
        <p:txBody>
          <a:bodyPr/>
          <a:lstStyle/>
          <a:p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556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12398"/>
            <a:ext cx="8229600" cy="857250"/>
          </a:xfrm>
        </p:spPr>
        <p:txBody>
          <a:bodyPr/>
          <a:lstStyle/>
          <a:p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JUSTIFICACIÓN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69648"/>
            <a:ext cx="8229600" cy="2848374"/>
          </a:xfrm>
        </p:spPr>
        <p:txBody>
          <a:bodyPr/>
          <a:lstStyle/>
          <a:p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414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12398"/>
            <a:ext cx="8229600" cy="857250"/>
          </a:xfrm>
        </p:spPr>
        <p:txBody>
          <a:bodyPr/>
          <a:lstStyle/>
          <a:p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DISEÑO </a:t>
            </a: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METODOLÓGICO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69648"/>
            <a:ext cx="8229600" cy="28483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CO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Método - enfoque</a:t>
            </a:r>
          </a:p>
          <a:p>
            <a:pPr marL="0" indent="0">
              <a:buNone/>
            </a:pPr>
            <a:r>
              <a:rPr lang="es-CO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Población</a:t>
            </a:r>
          </a:p>
          <a:p>
            <a:pPr marL="0" indent="0">
              <a:buNone/>
            </a:pPr>
            <a:r>
              <a:rPr lang="es-CO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Muestra</a:t>
            </a:r>
          </a:p>
          <a:p>
            <a:pPr marL="0" indent="0">
              <a:buNone/>
            </a:pPr>
            <a:r>
              <a:rPr lang="es-CO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Estrategia de recolección de información</a:t>
            </a:r>
          </a:p>
          <a:p>
            <a:pPr marL="0" indent="0">
              <a:buNone/>
            </a:pPr>
            <a:r>
              <a:rPr lang="es-CO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Etc.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486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12398"/>
            <a:ext cx="8229600" cy="857250"/>
          </a:xfrm>
        </p:spPr>
        <p:txBody>
          <a:bodyPr/>
          <a:lstStyle/>
          <a:p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MARCO CONCEPTUAL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69648"/>
            <a:ext cx="8229600" cy="2848374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Breve temática a profundizar / estado del arte 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050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12398"/>
            <a:ext cx="8229600" cy="857250"/>
          </a:xfrm>
        </p:spPr>
        <p:txBody>
          <a:bodyPr/>
          <a:lstStyle/>
          <a:p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BIBLIOGRAFÍA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69648"/>
            <a:ext cx="8229600" cy="2848374"/>
          </a:xfrm>
        </p:spPr>
        <p:txBody>
          <a:bodyPr/>
          <a:lstStyle/>
          <a:p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0356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52</Words>
  <Application>Microsoft Office PowerPoint</Application>
  <PresentationFormat>Presentación en pantalla (16:9)</PresentationFormat>
  <Paragraphs>19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6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TÍTULO</vt:lpstr>
      <vt:lpstr>OBJETIVOS</vt:lpstr>
      <vt:lpstr>JUSTIFICACIÓN</vt:lpstr>
      <vt:lpstr>DISEÑO METODOLÓGICO</vt:lpstr>
      <vt:lpstr>MARCO CONCEPTUAL</vt:lpstr>
      <vt:lpstr>BIBLIOGRAFÍA</vt:lpstr>
      <vt:lpstr>RESULTADOS</vt:lpstr>
      <vt:lpstr>CONCLUSIONES - RECOMENDACIONES</vt:lpstr>
      <vt:lpstr>DATOS COMPLETOS DE LOS PONENTES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Beatriz  Alvarez</dc:creator>
  <cp:lastModifiedBy>Santiago Restrepo Restrepo</cp:lastModifiedBy>
  <cp:revision>11</cp:revision>
  <dcterms:created xsi:type="dcterms:W3CDTF">2016-02-15T03:38:27Z</dcterms:created>
  <dcterms:modified xsi:type="dcterms:W3CDTF">2017-02-13T16:05:51Z</dcterms:modified>
</cp:coreProperties>
</file>